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25" Type="http://schemas.openxmlformats.org/officeDocument/2006/relationships/image" Target="../media/image130.png"/><Relationship Id="rId26" Type="http://schemas.openxmlformats.org/officeDocument/2006/relationships/image" Target="../media/image131.png"/><Relationship Id="rId27" Type="http://schemas.openxmlformats.org/officeDocument/2006/relationships/image" Target="../media/image132.png"/><Relationship Id="rId28" Type="http://schemas.openxmlformats.org/officeDocument/2006/relationships/image" Target="../media/image133.png"/><Relationship Id="rId29" Type="http://schemas.openxmlformats.org/officeDocument/2006/relationships/image" Target="../media/image134.png"/><Relationship Id="rId30" Type="http://schemas.openxmlformats.org/officeDocument/2006/relationships/image" Target="../media/image135.png"/><Relationship Id="rId31" Type="http://schemas.openxmlformats.org/officeDocument/2006/relationships/image" Target="../media/image136.png"/><Relationship Id="rId32" Type="http://schemas.openxmlformats.org/officeDocument/2006/relationships/image" Target="../media/image137.png"/><Relationship Id="rId33" Type="http://schemas.openxmlformats.org/officeDocument/2006/relationships/image" Target="../media/image138.png"/><Relationship Id="rId34" Type="http://schemas.openxmlformats.org/officeDocument/2006/relationships/image" Target="../media/image139.png"/><Relationship Id="rId35" Type="http://schemas.openxmlformats.org/officeDocument/2006/relationships/image" Target="../media/image140.png"/><Relationship Id="rId36" Type="http://schemas.openxmlformats.org/officeDocument/2006/relationships/image" Target="../media/image141.png"/><Relationship Id="rId37" Type="http://schemas.openxmlformats.org/officeDocument/2006/relationships/image" Target="../media/image142.png"/><Relationship Id="rId38" Type="http://schemas.openxmlformats.org/officeDocument/2006/relationships/image" Target="../media/image143.png"/><Relationship Id="rId39" Type="http://schemas.openxmlformats.org/officeDocument/2006/relationships/image" Target="../media/image144.png"/><Relationship Id="rId40" Type="http://schemas.openxmlformats.org/officeDocument/2006/relationships/image" Target="../media/image145.png"/><Relationship Id="rId41" Type="http://schemas.openxmlformats.org/officeDocument/2006/relationships/image" Target="../media/image146.png"/><Relationship Id="rId42" Type="http://schemas.openxmlformats.org/officeDocument/2006/relationships/image" Target="../media/image1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6593" y="4513076"/>
            <a:ext cx="11725957" cy="3004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4403" y="7710817"/>
            <a:ext cx="10456909" cy="660680"/>
            <a:chOff x="3914403" y="7710817"/>
            <a:chExt cx="10456909" cy="660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4403" y="7710817"/>
              <a:ext cx="10456909" cy="6606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2163" y="7763043"/>
            <a:ext cx="8752984" cy="631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7386" y="1749816"/>
            <a:ext cx="7359217" cy="4546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9230" y="3006086"/>
            <a:ext cx="5561496" cy="2381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2531" y="4810885"/>
            <a:ext cx="1065245" cy="663945"/>
            <a:chOff x="14622531" y="4810885"/>
            <a:chExt cx="1065245" cy="663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2531" y="4810885"/>
              <a:ext cx="1065245" cy="663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857" y="4810885"/>
            <a:ext cx="1065245" cy="663945"/>
            <a:chOff x="2623857" y="4810885"/>
            <a:chExt cx="1065245" cy="663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23857" y="4810885"/>
              <a:ext cx="1065245" cy="6639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7314" y="9329813"/>
            <a:ext cx="5035451" cy="423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5" y="3457835"/>
            <a:ext cx="8151922" cy="1148629"/>
            <a:chOff x="1532725" y="3457835"/>
            <a:chExt cx="8151922" cy="1148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5" y="3457835"/>
              <a:ext cx="8151922" cy="1148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8077" y="5381793"/>
            <a:ext cx="3958673" cy="4691760"/>
            <a:chOff x="9308077" y="5381793"/>
            <a:chExt cx="3958673" cy="4691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8077" y="5381793"/>
              <a:ext cx="3958673" cy="469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3634" y="5381793"/>
            <a:ext cx="3928643" cy="4691760"/>
            <a:chOff x="13353634" y="5381793"/>
            <a:chExt cx="3928643" cy="4691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634" y="5381793"/>
              <a:ext cx="3928643" cy="4691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6308" y="5381793"/>
            <a:ext cx="3999079" cy="4691760"/>
            <a:chOff x="5186308" y="5381793"/>
            <a:chExt cx="3999079" cy="4691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6308" y="5381793"/>
              <a:ext cx="3999079" cy="4691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3358" y="4606464"/>
            <a:ext cx="5450109" cy="775329"/>
            <a:chOff x="1663358" y="4606464"/>
            <a:chExt cx="5450109" cy="77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358" y="4606464"/>
              <a:ext cx="5450109" cy="7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0052" y="-564684"/>
            <a:ext cx="15220111" cy="11415083"/>
            <a:chOff x="930052" y="-564684"/>
            <a:chExt cx="15220111" cy="114150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052" y="-564684"/>
              <a:ext cx="15220111" cy="1141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3678" y="3480692"/>
            <a:ext cx="14716227" cy="6306530"/>
            <a:chOff x="1953678" y="3480692"/>
            <a:chExt cx="14716227" cy="63065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678" y="3480692"/>
              <a:ext cx="14716227" cy="6306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143" y="3480692"/>
            <a:ext cx="14422303" cy="6156207"/>
            <a:chOff x="1918143" y="3480692"/>
            <a:chExt cx="14422303" cy="615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143" y="3480692"/>
              <a:ext cx="14422303" cy="6156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714" y="3601313"/>
            <a:ext cx="14719381" cy="6322672"/>
            <a:chOff x="1986714" y="3601313"/>
            <a:chExt cx="14719381" cy="63226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14" y="3601313"/>
              <a:ext cx="14719381" cy="632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3453732"/>
            <a:ext cx="8981391" cy="6388173"/>
            <a:chOff x="1532724" y="3453732"/>
            <a:chExt cx="8981391" cy="6388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453732"/>
              <a:ext cx="8981391" cy="638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7117" y="3972902"/>
            <a:ext cx="4047037" cy="5427790"/>
            <a:chOff x="14067117" y="3972902"/>
            <a:chExt cx="4047037" cy="5427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67117" y="3972902"/>
              <a:ext cx="4047037" cy="5427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2052" y="3972902"/>
            <a:ext cx="4055064" cy="5427790"/>
            <a:chOff x="10012052" y="3972902"/>
            <a:chExt cx="4055064" cy="5427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2052" y="3972902"/>
              <a:ext cx="4055064" cy="542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" y="2797946"/>
            <a:ext cx="18936169" cy="7574468"/>
            <a:chOff x="22857" y="2797946"/>
            <a:chExt cx="18936169" cy="7574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7" y="2797946"/>
              <a:ext cx="18936169" cy="757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1429" y="2797946"/>
            <a:ext cx="19180296" cy="7672118"/>
            <a:chOff x="-91429" y="2797946"/>
            <a:chExt cx="19180296" cy="7672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429" y="2797946"/>
              <a:ext cx="19180296" cy="767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1442" y="3173585"/>
            <a:ext cx="11948403" cy="1683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9101" y="5110776"/>
            <a:ext cx="6427512" cy="201883"/>
            <a:chOff x="5929101" y="5110776"/>
            <a:chExt cx="6427512" cy="2018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101" y="5110776"/>
              <a:ext cx="6427512" cy="201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12" cy="411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705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667" y="3547126"/>
            <a:ext cx="5302186" cy="2663395"/>
            <a:chOff x="1259667" y="3547126"/>
            <a:chExt cx="5302186" cy="26633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67" y="3547126"/>
              <a:ext cx="5302186" cy="2663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3255" y="6191474"/>
            <a:ext cx="3900502" cy="3820177"/>
            <a:chOff x="5023255" y="6191474"/>
            <a:chExt cx="3900502" cy="38201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23255" y="6191474"/>
              <a:ext cx="3900502" cy="3820177"/>
              <a:chOff x="5023255" y="6191474"/>
              <a:chExt cx="3900502" cy="38201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3255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8511" y="6584613"/>
              <a:ext cx="1801913" cy="3079218"/>
              <a:chOff x="6868511" y="6584613"/>
              <a:chExt cx="1801913" cy="30792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68511" y="6584613"/>
                <a:ext cx="1801913" cy="30792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27910" y="6561756"/>
              <a:ext cx="1606549" cy="3079218"/>
              <a:chOff x="5227910" y="6561756"/>
              <a:chExt cx="1606549" cy="30792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27910" y="6561756"/>
                <a:ext cx="1606549" cy="307921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8878" y="6243938"/>
              <a:ext cx="2246740" cy="36214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4877" y="9613090"/>
              <a:ext cx="1071702" cy="4112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2063" y="9590982"/>
              <a:ext cx="1071712" cy="411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658" y="6191474"/>
            <a:ext cx="3900502" cy="3820177"/>
            <a:chOff x="1084658" y="6191474"/>
            <a:chExt cx="3900502" cy="38201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4658" y="6191474"/>
              <a:ext cx="3900502" cy="3820177"/>
              <a:chOff x="1084658" y="6191474"/>
              <a:chExt cx="3900502" cy="38201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4658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0624" y="6576338"/>
              <a:ext cx="1636190" cy="3079218"/>
              <a:chOff x="1280624" y="6576338"/>
              <a:chExt cx="1636190" cy="3079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0624" y="6576338"/>
                <a:ext cx="1636190" cy="30792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49358" y="6643005"/>
              <a:ext cx="1645982" cy="3079218"/>
              <a:chOff x="3149358" y="6643005"/>
              <a:chExt cx="1645982" cy="3079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9358" y="6643005"/>
                <a:ext cx="1645982" cy="307921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0252" y="6234990"/>
              <a:ext cx="2143560" cy="4112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280" y="9613090"/>
              <a:ext cx="1071712" cy="4112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3465" y="9600506"/>
              <a:ext cx="1071702" cy="411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66018" y="2266535"/>
            <a:ext cx="3900502" cy="3820177"/>
            <a:chOff x="13466018" y="2266535"/>
            <a:chExt cx="3900502" cy="38201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66018" y="2266535"/>
              <a:ext cx="3900502" cy="3820177"/>
              <a:chOff x="13466018" y="2266535"/>
              <a:chExt cx="3900502" cy="382017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66018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772644" y="2623681"/>
              <a:ext cx="1472181" cy="3079218"/>
              <a:chOff x="13772644" y="2623681"/>
              <a:chExt cx="1472181" cy="3079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72644" y="2623681"/>
                <a:ext cx="1472181" cy="3079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61984" y="2644633"/>
              <a:ext cx="1447692" cy="3079218"/>
              <a:chOff x="15461984" y="2644633"/>
              <a:chExt cx="1447692" cy="3079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61984" y="2644633"/>
                <a:ext cx="1447692" cy="30792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12158" y="2326568"/>
              <a:ext cx="2246740" cy="35208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97640" y="5688151"/>
              <a:ext cx="1071712" cy="4112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474826" y="5694615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14585" y="2266535"/>
            <a:ext cx="3900502" cy="3820177"/>
            <a:chOff x="9514585" y="2266535"/>
            <a:chExt cx="3900502" cy="38201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514585" y="2266535"/>
              <a:ext cx="3900502" cy="3820177"/>
              <a:chOff x="9514585" y="2266535"/>
              <a:chExt cx="3900502" cy="382017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514585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93632" y="2637014"/>
              <a:ext cx="1790508" cy="3079218"/>
              <a:chOff x="9693632" y="2637014"/>
              <a:chExt cx="1790508" cy="30792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693632" y="2637014"/>
                <a:ext cx="1790508" cy="3079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363945" y="2637014"/>
              <a:ext cx="1783288" cy="3079218"/>
              <a:chOff x="11363945" y="2637014"/>
              <a:chExt cx="1783288" cy="30792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63945" y="2637014"/>
                <a:ext cx="1783288" cy="307921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20176" y="2310050"/>
              <a:ext cx="2143569" cy="41129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46207" y="5688151"/>
              <a:ext cx="1071712" cy="4112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523392" y="5675567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89326" y="6305759"/>
            <a:ext cx="3900502" cy="3820177"/>
            <a:chOff x="9489326" y="6305759"/>
            <a:chExt cx="3900502" cy="382017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89326" y="6305759"/>
              <a:ext cx="3900502" cy="3820177"/>
              <a:chOff x="9489326" y="6305759"/>
              <a:chExt cx="3900502" cy="382017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489326" y="6305759"/>
                <a:ext cx="3900502" cy="3820177"/>
                <a:chOff x="9489326" y="6305759"/>
                <a:chExt cx="3900502" cy="382017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9489326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994890" y="6349278"/>
                <a:ext cx="2143569" cy="41129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720948" y="9727376"/>
                <a:ext cx="1071712" cy="41129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498133" y="9714792"/>
                <a:ext cx="1071702" cy="41129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637933" y="6662327"/>
              <a:ext cx="1724365" cy="3042350"/>
              <a:chOff x="9637933" y="6662327"/>
              <a:chExt cx="1724365" cy="304235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637933" y="6662327"/>
                <a:ext cx="1724365" cy="304235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439577" y="6631647"/>
              <a:ext cx="1698253" cy="3085714"/>
              <a:chOff x="11439577" y="6631647"/>
              <a:chExt cx="1698253" cy="308571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439577" y="6631647"/>
                <a:ext cx="1698253" cy="308571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437447" y="6305759"/>
            <a:ext cx="3900502" cy="3820177"/>
            <a:chOff x="13437447" y="6305759"/>
            <a:chExt cx="3900502" cy="3820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437447" y="6305759"/>
              <a:ext cx="3900502" cy="3820177"/>
              <a:chOff x="13437447" y="6305759"/>
              <a:chExt cx="3900502" cy="38201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437447" y="6305759"/>
                <a:ext cx="3900502" cy="3820177"/>
                <a:chOff x="13437447" y="6305759"/>
                <a:chExt cx="3900502" cy="3820177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3437447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943065" y="6358227"/>
                <a:ext cx="2246740" cy="35208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3669069" y="9727376"/>
                <a:ext cx="1071702" cy="411293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5446254" y="9705268"/>
                <a:ext cx="1071712" cy="41129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544805" y="6661396"/>
              <a:ext cx="1878756" cy="3085714"/>
              <a:chOff x="13544805" y="6661396"/>
              <a:chExt cx="1878756" cy="308571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544805" y="6661396"/>
                <a:ext cx="1878756" cy="30857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227958" y="6630454"/>
              <a:ext cx="1871254" cy="3107416"/>
              <a:chOff x="15227958" y="6630454"/>
              <a:chExt cx="1871254" cy="310741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5227958" y="6630454"/>
                <a:ext cx="1871254" cy="31074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0669" y="1774703"/>
            <a:ext cx="13011138" cy="6722011"/>
            <a:chOff x="2570669" y="1774703"/>
            <a:chExt cx="13011138" cy="672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0669" y="1774703"/>
              <a:ext cx="13011138" cy="6722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8033" y="1809014"/>
            <a:ext cx="5600342" cy="6671689"/>
            <a:chOff x="9978033" y="1809014"/>
            <a:chExt cx="5600342" cy="6671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033" y="1809014"/>
              <a:ext cx="5600342" cy="66716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99354" y="7578929"/>
            <a:ext cx="2084007" cy="411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8101" y="6877233"/>
            <a:ext cx="1478698" cy="928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8007" y="2183150"/>
            <a:ext cx="945675" cy="589419"/>
            <a:chOff x="10428007" y="2183150"/>
            <a:chExt cx="945675" cy="589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428007" y="2183150"/>
              <a:ext cx="945675" cy="5894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6269" y="3407145"/>
            <a:ext cx="3859791" cy="840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5074" y="4246550"/>
            <a:ext cx="4719001" cy="33719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9341" y="4246548"/>
            <a:ext cx="420391" cy="28944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4305946"/>
            <a:ext cx="6171429" cy="2176680"/>
            <a:chOff x="1532724" y="4305946"/>
            <a:chExt cx="6171429" cy="21766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724" y="4305946"/>
              <a:ext cx="6171429" cy="2176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3" y="3917375"/>
            <a:ext cx="4037001" cy="5602149"/>
            <a:chOff x="8290503" y="3917375"/>
            <a:chExt cx="4037001" cy="5602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03" y="3917375"/>
              <a:ext cx="4037001" cy="5602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235" y="4026504"/>
            <a:ext cx="4437767" cy="5383890"/>
            <a:chOff x="12852235" y="4026504"/>
            <a:chExt cx="4437767" cy="5383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2235" y="4026504"/>
              <a:ext cx="4437767" cy="53838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3454" y="9548922"/>
            <a:ext cx="1893665" cy="6641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682" y="9548922"/>
            <a:ext cx="2310675" cy="664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810" y="3895930"/>
            <a:ext cx="8969798" cy="5249310"/>
            <a:chOff x="4289810" y="3895930"/>
            <a:chExt cx="8969798" cy="52493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0" y="3895930"/>
              <a:ext cx="8969798" cy="524931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990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31" y="3624596"/>
            <a:ext cx="8592990" cy="4589795"/>
            <a:chOff x="474031" y="3624596"/>
            <a:chExt cx="8592990" cy="45897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4031" y="3624596"/>
              <a:ext cx="8592990" cy="4589795"/>
              <a:chOff x="474031" y="3624596"/>
              <a:chExt cx="8592990" cy="45897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4031" y="3624596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770527" y="4129358"/>
              <a:ext cx="4000534" cy="2012640"/>
              <a:chOff x="4770527" y="4129358"/>
              <a:chExt cx="4000534" cy="20126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0527" y="4129358"/>
                <a:ext cx="4000534" cy="20126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733485" y="6038718"/>
              <a:ext cx="4000534" cy="2016730"/>
              <a:chOff x="4733485" y="6038718"/>
              <a:chExt cx="4000534" cy="20167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33485" y="6038718"/>
                <a:ext cx="4000534" cy="20167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2132" y="6038718"/>
              <a:ext cx="4000534" cy="2075228"/>
              <a:chOff x="702132" y="6038718"/>
              <a:chExt cx="4000534" cy="20752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2132" y="6038718"/>
                <a:ext cx="4000534" cy="20752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6583" y="4165025"/>
              <a:ext cx="4000534" cy="2083611"/>
              <a:chOff x="746583" y="4165025"/>
              <a:chExt cx="4000534" cy="2083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583" y="4165025"/>
                <a:ext cx="4000534" cy="208361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8034" y="370386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571" y="2442222"/>
            <a:ext cx="8592990" cy="4589795"/>
            <a:chOff x="9188571" y="2442222"/>
            <a:chExt cx="8592990" cy="45897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88571" y="2442222"/>
              <a:ext cx="8592990" cy="4589795"/>
              <a:chOff x="9188571" y="2442222"/>
              <a:chExt cx="8592990" cy="45897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88571" y="2442222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0238" y="2797946"/>
              <a:ext cx="4051298" cy="2166780"/>
              <a:chOff x="9430238" y="2797946"/>
              <a:chExt cx="4051298" cy="21667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0238" y="2797946"/>
                <a:ext cx="4051298" cy="21667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0238" y="4836922"/>
              <a:ext cx="4051298" cy="2160165"/>
              <a:chOff x="9430238" y="4836922"/>
              <a:chExt cx="4051298" cy="2160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30238" y="4836922"/>
                <a:ext cx="4051298" cy="21601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481536" y="2870895"/>
              <a:ext cx="4051298" cy="2106335"/>
              <a:chOff x="13481536" y="2870895"/>
              <a:chExt cx="4051298" cy="21063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81536" y="2870895"/>
                <a:ext cx="4051298" cy="21063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81536" y="4836922"/>
              <a:ext cx="4051298" cy="2116349"/>
              <a:chOff x="13481536" y="4836922"/>
              <a:chExt cx="4051298" cy="21163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481536" y="4836922"/>
                <a:ext cx="4051298" cy="211634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90396" y="2505482"/>
              <a:ext cx="1812512" cy="35208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66598" y="7318434"/>
            <a:ext cx="1812512" cy="3520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207619" y="5142857"/>
            <a:ext cx="8592990" cy="4589795"/>
            <a:chOff x="9207619" y="5142857"/>
            <a:chExt cx="8592990" cy="45897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207619" y="5142857"/>
              <a:ext cx="8592990" cy="4589795"/>
              <a:chOff x="9207619" y="5142857"/>
              <a:chExt cx="8592990" cy="45897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207619" y="5142857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68333" y="5572161"/>
              <a:ext cx="4134396" cy="1982576"/>
              <a:chOff x="9268333" y="5572161"/>
              <a:chExt cx="4134396" cy="19825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268333" y="5572161"/>
                <a:ext cx="4134396" cy="1982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373095" y="7656752"/>
              <a:ext cx="4134396" cy="1998003"/>
              <a:chOff x="9373095" y="7656752"/>
              <a:chExt cx="4134396" cy="19980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73095" y="7656752"/>
                <a:ext cx="4134396" cy="19980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402729" y="5572161"/>
              <a:ext cx="4134396" cy="2140564"/>
              <a:chOff x="13402729" y="5572161"/>
              <a:chExt cx="4134396" cy="214056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402729" y="5572161"/>
                <a:ext cx="4134396" cy="21405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533244" y="7697111"/>
              <a:ext cx="4134396" cy="1986215"/>
              <a:chOff x="13533244" y="7697111"/>
              <a:chExt cx="4134396" cy="19862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533244" y="7697111"/>
                <a:ext cx="4134396" cy="198621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66586" y="5195158"/>
              <a:ext cx="1812512" cy="352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857" y="5314286"/>
            <a:ext cx="7130852" cy="4276797"/>
            <a:chOff x="1643857" y="5314286"/>
            <a:chExt cx="7130852" cy="42767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857" y="5314286"/>
              <a:ext cx="7130852" cy="427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5719" y="5314286"/>
            <a:ext cx="7130852" cy="4299106"/>
            <a:chOff x="9865719" y="5314286"/>
            <a:chExt cx="7130852" cy="4299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5719" y="5314286"/>
              <a:ext cx="7130852" cy="4299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07149" y="5384127"/>
            <a:ext cx="7025536" cy="4233988"/>
            <a:chOff x="9507149" y="5384127"/>
            <a:chExt cx="7025536" cy="4233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149" y="5384127"/>
              <a:ext cx="7025536" cy="4233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5384127"/>
            <a:ext cx="7123963" cy="4327721"/>
            <a:chOff x="1532724" y="5384127"/>
            <a:chExt cx="7123963" cy="4327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5384127"/>
              <a:ext cx="7123963" cy="43277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5645" y="5428571"/>
            <a:ext cx="7317213" cy="4397363"/>
            <a:chOff x="1825645" y="5428571"/>
            <a:chExt cx="7317213" cy="43973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645" y="5428571"/>
              <a:ext cx="7317213" cy="4397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4133" y="5428571"/>
            <a:ext cx="7293830" cy="4397363"/>
            <a:chOff x="9734133" y="5428571"/>
            <a:chExt cx="7293830" cy="4397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4133" y="5428571"/>
              <a:ext cx="7293830" cy="4397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371" y="7536314"/>
            <a:ext cx="5561505" cy="1283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64682" y="1773701"/>
            <a:ext cx="2703645" cy="352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4842" y="1063052"/>
            <a:ext cx="903506" cy="897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5287" y="1096058"/>
            <a:ext cx="12749424" cy="6003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767" y="497340"/>
            <a:ext cx="3179773" cy="11583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66" y="7169233"/>
            <a:ext cx="2347678" cy="11583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5287" y="8128715"/>
            <a:ext cx="12678605" cy="14438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2964" y="3156344"/>
            <a:ext cx="6429496" cy="1414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208" y="4012303"/>
            <a:ext cx="7012939" cy="2175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1912" y="1773996"/>
            <a:ext cx="945675" cy="589419"/>
            <a:chOff x="2931912" y="1773996"/>
            <a:chExt cx="945675" cy="5894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931912" y="1773996"/>
              <a:ext cx="945675" cy="589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1930" y="5126330"/>
            <a:ext cx="3906560" cy="33054"/>
            <a:chOff x="13671930" y="5126330"/>
            <a:chExt cx="3906560" cy="33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671930" y="5126330"/>
              <a:ext cx="3906560" cy="33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1914" y="8242109"/>
            <a:ext cx="4096217" cy="345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3105" y="7765858"/>
            <a:ext cx="3135179" cy="445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4819" y="1697819"/>
            <a:ext cx="8063360" cy="5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90" y="1092926"/>
            <a:ext cx="15796767" cy="8234954"/>
            <a:chOff x="1301490" y="1092926"/>
            <a:chExt cx="15796767" cy="823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490" y="1092926"/>
              <a:ext cx="15796767" cy="82349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4390" y="3475161"/>
            <a:ext cx="11898421" cy="53160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3585" y="2041718"/>
            <a:ext cx="8625250" cy="94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38196" y="3814248"/>
            <a:ext cx="5301645" cy="5812510"/>
            <a:chOff x="10138196" y="3814248"/>
            <a:chExt cx="5301645" cy="5812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196" y="3814248"/>
              <a:ext cx="5301645" cy="581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216" y="3814248"/>
            <a:ext cx="7966095" cy="1606468"/>
            <a:chOff x="1894216" y="3814248"/>
            <a:chExt cx="7966095" cy="1606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216" y="3814248"/>
              <a:ext cx="7966095" cy="160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6949" y="5142857"/>
            <a:ext cx="4175705" cy="4790123"/>
            <a:chOff x="14106949" y="5142857"/>
            <a:chExt cx="4175705" cy="479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06949" y="5142857"/>
              <a:ext cx="4175705" cy="4790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57" y="3712202"/>
            <a:ext cx="7923325" cy="2815596"/>
            <a:chOff x="1643857" y="3712202"/>
            <a:chExt cx="7923325" cy="2815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857" y="3712202"/>
              <a:ext cx="7923325" cy="28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760" y="5211429"/>
            <a:ext cx="4382626" cy="4790123"/>
            <a:chOff x="5805760" y="5211429"/>
            <a:chExt cx="4382626" cy="4790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5760" y="5211429"/>
              <a:ext cx="4382626" cy="479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3813" y="5142857"/>
            <a:ext cx="3951269" cy="4790123"/>
            <a:chOff x="10233813" y="5142857"/>
            <a:chExt cx="3951269" cy="47901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3813" y="5142857"/>
              <a:ext cx="3951269" cy="4790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0048" y="3593651"/>
            <a:ext cx="7663492" cy="1782459"/>
            <a:chOff x="1720048" y="3593651"/>
            <a:chExt cx="7663492" cy="1782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048" y="3593651"/>
              <a:ext cx="7663492" cy="1782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4217" y="3593651"/>
            <a:ext cx="3470613" cy="6171429"/>
            <a:chOff x="8614217" y="3593651"/>
            <a:chExt cx="347061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4217" y="3593651"/>
              <a:ext cx="347061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267" y="3630218"/>
            <a:ext cx="3138015" cy="6171429"/>
            <a:chOff x="11826267" y="3630218"/>
            <a:chExt cx="313801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6267" y="3630218"/>
              <a:ext cx="31380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2852" y="3630218"/>
            <a:ext cx="3118059" cy="6171429"/>
            <a:chOff x="14872852" y="3630218"/>
            <a:chExt cx="311805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72852" y="3630218"/>
              <a:ext cx="31180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3166" y="3772888"/>
            <a:ext cx="14412929" cy="5924431"/>
            <a:chOff x="2293166" y="3772888"/>
            <a:chExt cx="14412929" cy="5924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166" y="3772888"/>
              <a:ext cx="14412929" cy="592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1360" y="3862577"/>
            <a:ext cx="14332023" cy="5946434"/>
            <a:chOff x="2031360" y="3862577"/>
            <a:chExt cx="14332023" cy="5946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360" y="3862577"/>
              <a:ext cx="14332023" cy="594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5570" y="3480692"/>
            <a:ext cx="14360525" cy="5902890"/>
            <a:chOff x="2345570" y="3480692"/>
            <a:chExt cx="14360525" cy="5902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570" y="3480692"/>
              <a:ext cx="14360525" cy="5902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2022-12-15T17:28:18Z</dcterms:created>
  <dcterms:modified xsi:type="dcterms:W3CDTF">2022-12-15T17:28:18Z</dcterms:modified>
</cp:coreProperties>
</file>